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Cat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cat is a domestic species of small carnivorous mammal.</a:t>
            </a:r>
          </a:p>
          <a:p>
            <a:pPr>
              <a:defRPr sz="2500">
                <a:latin typeface="Calibri Light"/>
              </a:defRPr>
            </a:pPr>
            <a:r>
              <a:t> It is the only domesticated species in the family Felidae.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.1200px-cat0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2541118"/>
            <a:ext cx="3960000" cy="395688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Interaction with humans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re common pets throughout the world.</a:t>
            </a:r>
          </a:p>
          <a:p>
            <a:pPr>
              <a:defRPr sz="2500">
                <a:latin typeface="Calibri Light"/>
              </a:defRPr>
            </a:pPr>
            <a:r>
              <a:t> Cats have been used for millennia to control rodents, notably around grain stores and aboard ships.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9.cat_15631093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2989020"/>
            <a:ext cx="3960000" cy="350897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Etymology and naming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origin of the word cat is thought to be the Late Latin word cattus, which was first used at the beginning of the 6th century.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10.egypt_kitty_socia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3528334"/>
            <a:ext cx="3960000" cy="2969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The scientific name Felis catus was proposed by Carl Linnaeus in 1758.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2.368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2538000"/>
            <a:ext cx="3960000" cy="396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The domestic cat is a member of the Felidae.</a:t>
            </a:r>
          </a:p>
          <a:p>
            <a:pPr>
              <a:defRPr sz="2500">
                <a:latin typeface="Calibri Light"/>
              </a:defRPr>
            </a:pPr>
            <a:r>
              <a:t> The genus Felis diverged from other Felidae around 6–7 million years ago.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3.1200px-cat_november_2010-1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716" y="1458000"/>
            <a:ext cx="3776283" cy="504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</a:t>
            </a:r>
          </a:p>
          <a:p>
            <a:pPr>
              <a:defRPr sz="2500">
                <a:latin typeface="Calibri Light"/>
              </a:defRPr>
            </a:pP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4.cat_poster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3897092"/>
            <a:ext cx="3960000" cy="26009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Senses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</a:t>
            </a:r>
          </a:p>
          <a:p>
            <a:pPr>
              <a:defRPr sz="2500">
                <a:latin typeface="Calibri Light"/>
              </a:defRPr>
            </a:pP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5.van_ca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2538000"/>
            <a:ext cx="3960000" cy="3960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Outdoor cats are active both day and night.</a:t>
            </a:r>
          </a:p>
          <a:p>
            <a:pPr>
              <a:defRPr sz="2500">
                <a:latin typeface="Calibri Light"/>
              </a:defRPr>
            </a:pPr>
            <a:r>
              <a:t> They tend to be more active at night.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6.07cat-stripes-mediumsquareat3x-v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2537999"/>
            <a:ext cx="3960000" cy="396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Lifespan and health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The average lifespan of pet cats has risen in recent decades.</a:t>
            </a:r>
          </a:p>
          <a:p>
            <a:pPr>
              <a:defRPr sz="2500">
                <a:latin typeface="Calibri Light"/>
              </a:defRPr>
            </a:pPr>
            <a:r>
              <a:t> In the early 1980s, it was about seven years, rising to 9.</a:t>
            </a:r>
          </a:p>
          <a:p>
            <a:pPr>
              <a:defRPr sz="2500">
                <a:latin typeface="Calibri Light"/>
              </a:defRPr>
            </a:pPr>
            <a:r>
              <a:t>4 years in 1995 and 15.</a:t>
            </a: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7.fake_cat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000" y="4426015"/>
            <a:ext cx="3960000" cy="20719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b="1">
                <a:solidFill>
                  <a:srgbClr val="3B5998"/>
                </a:solidFill>
                <a:latin typeface="Calibri Light"/>
              </a:defRPr>
            </a:pPr>
            <a:r>
              <a:t>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12000"/>
            <a:ext cx="4320000" cy="4986000"/>
          </a:xfrm>
        </p:spPr>
        <p:txBody>
          <a:bodyPr/>
          <a:lstStyle/>
          <a:p>
            <a:pPr>
              <a:defRPr sz="2500">
                <a:latin typeface="Calibri Light"/>
              </a:defRPr>
            </a:pPr>
            <a:r>
              <a:t> </a:t>
            </a:r>
          </a:p>
          <a:p>
            <a:pPr>
              <a:defRPr sz="2500">
                <a:latin typeface="Calibri Light"/>
              </a:defRPr>
            </a:pPr>
          </a:p>
          <a:p>
            <a:pPr>
              <a:defRPr sz="2500">
                <a:latin typeface="Calibri Light"/>
              </a:defRPr>
            </a:pPr>
          </a:p>
        </p:txBody>
      </p:sp>
      <p:pic>
        <p:nvPicPr>
          <p:cNvPr id="4" name="Picture 3" descr="8.71+mdohg4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600" y="2595600"/>
            <a:ext cx="3902400" cy="3902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